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10058400" cx="7772400"/>
  <p:notesSz cx="6858000" cy="9144000"/>
  <p:embeddedFontLst>
    <p:embeddedFont>
      <p:font typeface="Halant"/>
      <p:regular r:id="rId8"/>
      <p:bold r:id="rId9"/>
    </p:embeddedFont>
    <p:embeddedFont>
      <p:font typeface="Inter"/>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83d664a2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83d664a2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283d664a2d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283d664a2d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Holocaust Denial</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432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Watch the video about Holocaust Denial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Lipstadt calls “hardcore Holocaust denial” and how this notion is related to anti-Semitism.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Lipstadt calls “softcore Holocaust denial” and how this notion is related to anti-Semitism.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it is important to confront Holocaust denial?</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Holocaust Denial</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88"/>
            <a:ext cx="6583800" cy="559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Watch the video about Holocaust Denial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Lipstadt calls “hardcore Holocaust denial” and how this notion is related to anti-Semitism. </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Hardcore Holocaust Denial is the idea that the Holocaust itself never happened and there was never a plan to </a:t>
            </a:r>
            <a:r>
              <a:rPr b="1" lang="en" sz="1200">
                <a:solidFill>
                  <a:srgbClr val="E95C3D"/>
                </a:solidFill>
                <a:latin typeface="Inter"/>
                <a:ea typeface="Inter"/>
                <a:cs typeface="Inter"/>
                <a:sym typeface="Inter"/>
              </a:rPr>
              <a:t>annihilate</a:t>
            </a:r>
            <a:r>
              <a:rPr b="1" lang="en" sz="1200">
                <a:solidFill>
                  <a:srgbClr val="E95C3D"/>
                </a:solidFill>
                <a:latin typeface="Inter"/>
                <a:ea typeface="Inter"/>
                <a:cs typeface="Inter"/>
                <a:sym typeface="Inter"/>
              </a:rPr>
              <a:t> the Jewish population of Europe. It is directly tied to anti-Semitism because the rationale behind this is the idea that the survivors made up this whole event to gain money and the sympathy needed for the creation of Israel. This is directly tied to anti-Semitic stereotypes of the Jewish people.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Lipstadt calls “softcore Holocaust denial” and how this notion is related to anti-Semitism.</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Softcore Holocaust Denial is the idea that the Holocaust happened, but there is no way it could be as horrific and extensive as the evidence shows. They claim perhaps that the gas </a:t>
            </a:r>
            <a:r>
              <a:rPr b="1" lang="en" sz="1200">
                <a:solidFill>
                  <a:srgbClr val="E95C3D"/>
                </a:solidFill>
                <a:latin typeface="Inter"/>
                <a:ea typeface="Inter"/>
                <a:cs typeface="Inter"/>
                <a:sym typeface="Inter"/>
              </a:rPr>
              <a:t>chambers</a:t>
            </a:r>
            <a:r>
              <a:rPr b="1" lang="en" sz="1200">
                <a:solidFill>
                  <a:srgbClr val="E95C3D"/>
                </a:solidFill>
                <a:latin typeface="Inter"/>
                <a:ea typeface="Inter"/>
                <a:cs typeface="Inter"/>
                <a:sym typeface="Inter"/>
              </a:rPr>
              <a:t> never existed, or that it the number of victims is massively </a:t>
            </a:r>
            <a:r>
              <a:rPr b="1" lang="en" sz="1200">
                <a:solidFill>
                  <a:srgbClr val="E95C3D"/>
                </a:solidFill>
                <a:latin typeface="Inter"/>
                <a:ea typeface="Inter"/>
                <a:cs typeface="Inter"/>
                <a:sym typeface="Inter"/>
              </a:rPr>
              <a:t>exaggerated</a:t>
            </a:r>
            <a:r>
              <a:rPr b="1" lang="en" sz="1200">
                <a:solidFill>
                  <a:srgbClr val="E95C3D"/>
                </a:solidFill>
                <a:latin typeface="Inter"/>
                <a:ea typeface="Inter"/>
                <a:cs typeface="Inter"/>
                <a:sym typeface="Inter"/>
              </a:rPr>
              <a:t>. This is often associated with individuals who are </a:t>
            </a:r>
            <a:r>
              <a:rPr b="1" lang="en" sz="1200">
                <a:solidFill>
                  <a:srgbClr val="E95C3D"/>
                </a:solidFill>
                <a:latin typeface="Inter"/>
                <a:ea typeface="Inter"/>
                <a:cs typeface="Inter"/>
                <a:sym typeface="Inter"/>
              </a:rPr>
              <a:t>anti semites</a:t>
            </a:r>
            <a:r>
              <a:rPr b="1" lang="en" sz="1200">
                <a:solidFill>
                  <a:srgbClr val="E95C3D"/>
                </a:solidFill>
                <a:latin typeface="Inter"/>
                <a:ea typeface="Inter"/>
                <a:cs typeface="Inter"/>
                <a:sym typeface="Inter"/>
              </a:rPr>
              <a:t> looking to have their feelings validated or people who are not outrightly anti-Semitic but are uncomfortable with the idea of the Jewish population as victims.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it is important to confront Holocaust denial?</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Answers will vary.</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